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7"/>
  </p:handoutMasterIdLst>
  <p:sldIdLst>
    <p:sldId id="256" r:id="rId3"/>
    <p:sldId id="273" r:id="rId4"/>
    <p:sldId id="283" r:id="rId5"/>
    <p:sldId id="28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ECD"/>
    <a:srgbClr val="FF9966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A5BCA-39C4-4844-BB20-3BFDE82F7F7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50952-903D-4954-BE79-6B2F3BAA4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299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691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38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826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8729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855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8901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838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597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836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2340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400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022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8088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5581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1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411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87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3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010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217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912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91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41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316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</a:t>
            </a:r>
            <a:r>
              <a:rPr lang="en-US" sz="3600" dirty="0" err="1" smtClean="0">
                <a:solidFill>
                  <a:srgbClr val="0070C0"/>
                </a:solidFill>
              </a:rPr>
              <a:t>llamo</a:t>
            </a:r>
            <a:r>
              <a:rPr lang="en-US" sz="3600" dirty="0" smtClean="0">
                <a:solidFill>
                  <a:srgbClr val="0070C0"/>
                </a:solidFill>
              </a:rPr>
              <a:t> _________ </a:t>
            </a:r>
            <a:r>
              <a:rPr lang="en-US" sz="3600" dirty="0" err="1" smtClean="0">
                <a:solidFill>
                  <a:srgbClr val="0070C0"/>
                </a:solidFill>
              </a:rPr>
              <a:t>Clase</a:t>
            </a:r>
            <a:r>
              <a:rPr lang="en-US" sz="3600" dirty="0" smtClean="0">
                <a:solidFill>
                  <a:srgbClr val="0070C0"/>
                </a:solidFill>
              </a:rPr>
              <a:t> 7</a:t>
            </a:r>
            <a:r>
              <a:rPr lang="en-US" sz="3600" baseline="30000" dirty="0" smtClean="0">
                <a:solidFill>
                  <a:srgbClr val="0070C0"/>
                </a:solidFill>
              </a:rPr>
              <a:t>th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gd</a:t>
            </a:r>
            <a:r>
              <a:rPr lang="en-US" sz="3600" dirty="0" smtClean="0">
                <a:solidFill>
                  <a:srgbClr val="0070C0"/>
                </a:solidFill>
              </a:rPr>
              <a:t> (701)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</a:t>
            </a:r>
            <a:r>
              <a:rPr lang="en-US" sz="3600" dirty="0" err="1" smtClean="0">
                <a:solidFill>
                  <a:srgbClr val="0070C0"/>
                </a:solidFill>
              </a:rPr>
              <a:t>fecha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es</a:t>
            </a:r>
            <a:r>
              <a:rPr lang="en-US" sz="3600" dirty="0" smtClean="0">
                <a:solidFill>
                  <a:srgbClr val="0070C0"/>
                </a:solidFill>
              </a:rPr>
              <a:t> el 20 de </a:t>
            </a:r>
            <a:r>
              <a:rPr lang="en-US" sz="3600" dirty="0" err="1" smtClean="0">
                <a:solidFill>
                  <a:srgbClr val="0070C0"/>
                </a:solidFill>
              </a:rPr>
              <a:t>septiembre</a:t>
            </a:r>
            <a:r>
              <a:rPr lang="en-US" sz="3600" dirty="0" smtClean="0">
                <a:solidFill>
                  <a:srgbClr val="0070C0"/>
                </a:solidFill>
              </a:rPr>
              <a:t> del 2013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5867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2800" dirty="0" err="1" smtClean="0">
                <a:solidFill>
                  <a:srgbClr val="FF0000"/>
                </a:solidFill>
              </a:rPr>
              <a:t>Proposito</a:t>
            </a:r>
            <a:r>
              <a:rPr lang="es-ES_tradnl" sz="2800" dirty="0" smtClean="0">
                <a:solidFill>
                  <a:srgbClr val="FF0000"/>
                </a:solidFill>
              </a:rPr>
              <a:t> # 3: </a:t>
            </a:r>
            <a:r>
              <a:rPr lang="es-ES_tradnl" sz="2800" dirty="0" smtClean="0"/>
              <a:t>¿Cuántos dormitorios tiene tu casa?</a:t>
            </a: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Actividad Inicial:    </a:t>
            </a:r>
            <a:r>
              <a:rPr lang="es-ES_tradnl" sz="2800" dirty="0" smtClean="0"/>
              <a:t>Re-escribe en el plural.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Ella es mexicana.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El alumno es simpático.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La muchacha es rubia y alta.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La asignatura es interesante.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El curso es fácil.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140687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 son </a:t>
            </a:r>
            <a:r>
              <a:rPr lang="en-US" dirty="0" err="1" smtClean="0"/>
              <a:t>perezosos</a:t>
            </a:r>
            <a:r>
              <a:rPr lang="en-US" dirty="0" smtClean="0"/>
              <a:t>. Son 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muchacha</a:t>
            </a:r>
            <a:r>
              <a:rPr lang="en-US" dirty="0" smtClean="0"/>
              <a:t> 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simpatica</a:t>
            </a:r>
            <a:r>
              <a:rPr lang="en-US" dirty="0" smtClean="0"/>
              <a:t>. </a:t>
            </a:r>
            <a:r>
              <a:rPr lang="en-US" dirty="0" err="1" smtClean="0"/>
              <a:t>Es</a:t>
            </a:r>
            <a:r>
              <a:rPr lang="en-US" dirty="0" smtClean="0"/>
              <a:t> 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curso</a:t>
            </a:r>
            <a:r>
              <a:rPr lang="en-US" dirty="0" smtClean="0"/>
              <a:t> 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dificil</a:t>
            </a:r>
            <a:r>
              <a:rPr lang="en-US" dirty="0" smtClean="0"/>
              <a:t>. </a:t>
            </a:r>
            <a:r>
              <a:rPr lang="en-US" dirty="0" err="1" smtClean="0"/>
              <a:t>Es</a:t>
            </a:r>
            <a:r>
              <a:rPr lang="en-US" dirty="0" smtClean="0"/>
              <a:t> 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Ellas</a:t>
            </a:r>
            <a:r>
              <a:rPr lang="en-US" dirty="0" smtClean="0"/>
              <a:t> no son </a:t>
            </a:r>
            <a:r>
              <a:rPr lang="en-US" dirty="0" err="1" smtClean="0"/>
              <a:t>gordas</a:t>
            </a:r>
            <a:r>
              <a:rPr lang="en-US" dirty="0" smtClean="0"/>
              <a:t>. Son 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niños</a:t>
            </a:r>
            <a:r>
              <a:rPr lang="en-US" dirty="0" smtClean="0"/>
              <a:t> no son </a:t>
            </a:r>
            <a:r>
              <a:rPr lang="en-US" dirty="0" err="1" smtClean="0"/>
              <a:t>pelirrojos</a:t>
            </a:r>
            <a:r>
              <a:rPr lang="en-US" dirty="0" smtClean="0"/>
              <a:t> o </a:t>
            </a:r>
            <a:r>
              <a:rPr lang="en-US" dirty="0" err="1" smtClean="0"/>
              <a:t>morenos</a:t>
            </a:r>
            <a:r>
              <a:rPr lang="en-US" dirty="0" smtClean="0"/>
              <a:t>. Son __________.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24600" y="482025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tx2"/>
                </a:solidFill>
              </a:rPr>
              <a:t>9/23/13 </a:t>
            </a:r>
            <a:endParaRPr lang="en-US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7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err="1" smtClean="0">
                <a:solidFill>
                  <a:srgbClr val="FF0000"/>
                </a:solidFill>
              </a:rPr>
              <a:t>Palabras</a:t>
            </a:r>
            <a:r>
              <a:rPr lang="en-US" sz="4900" dirty="0" smtClean="0">
                <a:solidFill>
                  <a:srgbClr val="FF0000"/>
                </a:solidFill>
              </a:rPr>
              <a:t> </a:t>
            </a:r>
            <a:r>
              <a:rPr lang="en-US" sz="4900" dirty="0" err="1" smtClean="0">
                <a:solidFill>
                  <a:srgbClr val="FF0000"/>
                </a:solidFill>
              </a:rPr>
              <a:t>interrogativas</a:t>
            </a:r>
            <a:r>
              <a:rPr lang="en-US" sz="4900" dirty="0" smtClean="0">
                <a:solidFill>
                  <a:srgbClr val="FF0000"/>
                </a:solidFill>
              </a:rPr>
              <a:t/>
            </a:r>
            <a:br>
              <a:rPr lang="en-US" sz="4900" dirty="0" smtClean="0">
                <a:solidFill>
                  <a:srgbClr val="FF0000"/>
                </a:solidFill>
              </a:rPr>
            </a:br>
            <a:r>
              <a:rPr lang="en-US" sz="3200" dirty="0" smtClean="0"/>
              <a:t>Question words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s-ES_tradnl" dirty="0" smtClean="0"/>
              <a:t>¿Quién?</a:t>
            </a:r>
          </a:p>
          <a:p>
            <a:r>
              <a:rPr lang="es-ES_tradnl" dirty="0" smtClean="0"/>
              <a:t>¿Qué?</a:t>
            </a:r>
          </a:p>
          <a:p>
            <a:r>
              <a:rPr lang="es-ES_tradnl" dirty="0" smtClean="0"/>
              <a:t>¿Cómo?</a:t>
            </a:r>
          </a:p>
          <a:p>
            <a:r>
              <a:rPr lang="es-ES_tradnl" dirty="0" smtClean="0"/>
              <a:t>¿Cuándo?</a:t>
            </a:r>
            <a:endParaRPr lang="es-ES_tradnl" dirty="0"/>
          </a:p>
          <a:p>
            <a:r>
              <a:rPr lang="es-ES_tradnl" dirty="0" smtClean="0"/>
              <a:t>¿Dónde?</a:t>
            </a:r>
          </a:p>
          <a:p>
            <a:r>
              <a:rPr lang="es-ES_tradnl" dirty="0" smtClean="0"/>
              <a:t>¿Por qué? </a:t>
            </a:r>
          </a:p>
          <a:p>
            <a:r>
              <a:rPr lang="es-ES_tradnl" dirty="0" smtClean="0"/>
              <a:t>¿Cuál?</a:t>
            </a:r>
            <a:endParaRPr lang="es-ES_tradnl" dirty="0"/>
          </a:p>
          <a:p>
            <a:r>
              <a:rPr lang="es-ES_tradnl" dirty="0" smtClean="0"/>
              <a:t>¿Adónde?</a:t>
            </a:r>
          </a:p>
          <a:p>
            <a:r>
              <a:rPr lang="es-ES_tradnl" dirty="0" smtClean="0"/>
              <a:t>¿De dónde? </a:t>
            </a:r>
            <a:endParaRPr lang="es-ES_tradnl" dirty="0"/>
          </a:p>
          <a:p>
            <a:r>
              <a:rPr lang="es-ES_tradnl" dirty="0" smtClean="0"/>
              <a:t>¿De qué?</a:t>
            </a:r>
          </a:p>
          <a:p>
            <a:pPr marL="0" indent="0">
              <a:buNone/>
            </a:pPr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 smtClean="0"/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2286000" y="1524000"/>
            <a:ext cx="11240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Who?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657600" y="1524000"/>
            <a:ext cx="24352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Quién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ella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2057400" y="2067580"/>
            <a:ext cx="12234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What?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3505200" y="2067580"/>
            <a:ext cx="20778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Qué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2281788" y="2600980"/>
            <a:ext cx="11047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How?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3505200" y="2514600"/>
            <a:ext cx="24160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Cómo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ella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2476610" y="3058180"/>
            <a:ext cx="13244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When?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679954" y="2971800"/>
            <a:ext cx="424026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Cuándo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cumpleaños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2438400" y="3591580"/>
            <a:ext cx="14446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Where?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832354" y="3515380"/>
            <a:ext cx="328917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Dónde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está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libro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2514600" y="4048780"/>
            <a:ext cx="11031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Why?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3733800" y="4048780"/>
            <a:ext cx="306365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qué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hace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frio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1981200" y="4582180"/>
            <a:ext cx="244329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Which?/what?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4343400" y="4582180"/>
            <a:ext cx="34478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Cuál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carro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nuevo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2433502" y="5115580"/>
            <a:ext cx="316464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(to/toward)Where?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5410200" y="5115580"/>
            <a:ext cx="354295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Adónde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está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lapiz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2702751" y="5562600"/>
            <a:ext cx="24048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 </a:t>
            </a: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From where?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4953000" y="5572780"/>
            <a:ext cx="26645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¿De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dónde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él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2362200" y="6106180"/>
            <a:ext cx="17219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 </a:t>
            </a: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Of what?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4038600" y="6106180"/>
            <a:ext cx="43247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¿De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qué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nacionalidad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eres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08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del </a:t>
            </a:r>
            <a:r>
              <a:rPr lang="en-US" dirty="0" err="1" smtClean="0"/>
              <a:t>verbo</a:t>
            </a:r>
            <a:r>
              <a:rPr lang="en-US" dirty="0" smtClean="0"/>
              <a:t> 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5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226</Words>
  <Application>Microsoft Office PowerPoint</Application>
  <PresentationFormat>On-screen Show (4:3)</PresentationFormat>
  <Paragraphs>56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1_Office Theme</vt:lpstr>
      <vt:lpstr>Me llamo _________ Clase 7th gd (701) La fecha es el 20 de septiembre del 2013</vt:lpstr>
      <vt:lpstr>Practica</vt:lpstr>
      <vt:lpstr>Palabras interrogativas Question words</vt:lpstr>
      <vt:lpstr>Tarea # 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26</cp:revision>
  <cp:lastPrinted>2013-09-23T14:06:36Z</cp:lastPrinted>
  <dcterms:created xsi:type="dcterms:W3CDTF">2013-09-19T21:38:29Z</dcterms:created>
  <dcterms:modified xsi:type="dcterms:W3CDTF">2013-09-27T20:33:08Z</dcterms:modified>
</cp:coreProperties>
</file>